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5" r:id="rId3"/>
    <p:sldId id="262" r:id="rId4"/>
    <p:sldId id="266" r:id="rId5"/>
    <p:sldId id="267" r:id="rId6"/>
    <p:sldId id="263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43AF88-D585-4A2B-8A18-BFCD8A2D32AB}" type="datetimeFigureOut">
              <a:rPr lang="en-US" smtClean="0"/>
              <a:pPr/>
              <a:t>03/11/2016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/>
          </a:p>
        </p:txBody>
      </p:sp>
      <p:pic>
        <p:nvPicPr>
          <p:cNvPr id="4" name="Picture 2" descr="C:\Users\MrLAM\Pictures\MỘT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MrLAM\Pictures\NHIEU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3058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r>
              <a:rPr lang="en-US" dirty="0" smtClean="0"/>
              <a:t>               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endParaRPr lang="en-US" dirty="0"/>
          </a:p>
        </p:txBody>
      </p:sp>
      <p:pic>
        <p:nvPicPr>
          <p:cNvPr id="8" name="Picture 2" descr="C:\Users\MrLAM\Pictures\MỘT X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18519"/>
            <a:ext cx="40386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C:\Users\MrLAM\Pictures\NHIEU X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133600"/>
            <a:ext cx="41910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MrLAM\Pictures\BAY BAY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935163"/>
            <a:ext cx="4648200" cy="4541837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bay</a:t>
            </a:r>
            <a:endParaRPr lang="en-US" dirty="0"/>
          </a:p>
        </p:txBody>
      </p:sp>
      <p:pic>
        <p:nvPicPr>
          <p:cNvPr id="8194" name="Picture 2" descr="C:\Users\MrLAM\Pictures\12024_doi-bong-bay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05000"/>
            <a:ext cx="8001000" cy="4648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MrLAM\Pictures\BAY BA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33599"/>
            <a:ext cx="4038600" cy="41148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3" descr="C:\Users\MrLAM\Pictures\12024_doi-bong-bay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663281" y="2133600"/>
            <a:ext cx="3947319" cy="411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LAM\Pictures\cuocso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28800" y="10668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dirty="0" smtClean="0"/>
              <a:t>Chúc các cô vui khỏe</a:t>
            </a:r>
            <a:endParaRPr lang="en-U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96</TotalTime>
  <Words>27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Một xe</vt:lpstr>
      <vt:lpstr>Nhiều xe</vt:lpstr>
      <vt:lpstr>       Một Xe                Nhiều xe</vt:lpstr>
      <vt:lpstr>Một bóng bay</vt:lpstr>
      <vt:lpstr>Nhiều bóng bay</vt:lpstr>
      <vt:lpstr>   Một bóng bay      Nhiều bóng bay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MrLAM</dc:creator>
  <cp:lastModifiedBy>Welcome</cp:lastModifiedBy>
  <cp:revision>14</cp:revision>
  <dcterms:created xsi:type="dcterms:W3CDTF">2015-10-10T07:08:25Z</dcterms:created>
  <dcterms:modified xsi:type="dcterms:W3CDTF">2016-11-03T10:53:04Z</dcterms:modified>
</cp:coreProperties>
</file>